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E8E"/>
    <a:srgbClr val="38D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1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0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5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6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2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8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4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9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6797D-4777-4FA5-A17D-99926C1C360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0795-CBB2-4113-8227-45710F7EB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24284" y="310496"/>
            <a:ext cx="2053136" cy="1828800"/>
            <a:chOff x="3755245" y="1279435"/>
            <a:chExt cx="1689930" cy="1416199"/>
          </a:xfrm>
        </p:grpSpPr>
        <p:grpSp>
          <p:nvGrpSpPr>
            <p:cNvPr id="19" name="Group 18"/>
            <p:cNvGrpSpPr/>
            <p:nvPr/>
          </p:nvGrpSpPr>
          <p:grpSpPr>
            <a:xfrm>
              <a:off x="3800363" y="1279435"/>
              <a:ext cx="1508760" cy="1335024"/>
              <a:chOff x="3800363" y="1279435"/>
              <a:chExt cx="3629245" cy="318905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800363" y="1279435"/>
                <a:ext cx="3629245" cy="3189052"/>
                <a:chOff x="581325" y="435957"/>
                <a:chExt cx="3629245" cy="3189052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81325" y="435957"/>
                  <a:ext cx="3619610" cy="3189052"/>
                </a:xfrm>
                <a:prstGeom prst="rect">
                  <a:avLst/>
                </a:prstGeom>
              </p:spPr>
            </p:pic>
            <p:sp>
              <p:nvSpPr>
                <p:cNvPr id="8" name="Rectangle 7"/>
                <p:cNvSpPr/>
                <p:nvPr/>
              </p:nvSpPr>
              <p:spPr>
                <a:xfrm>
                  <a:off x="590960" y="435957"/>
                  <a:ext cx="419100" cy="3189052"/>
                </a:xfrm>
                <a:prstGeom prst="rect">
                  <a:avLst/>
                </a:prstGeom>
                <a:solidFill>
                  <a:srgbClr val="8E8E8E"/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791470" y="435957"/>
                  <a:ext cx="419100" cy="3189052"/>
                </a:xfrm>
                <a:prstGeom prst="rect">
                  <a:avLst/>
                </a:prstGeom>
                <a:solidFill>
                  <a:srgbClr val="8E8E8E"/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 rot="5400000">
                  <a:off x="-174613" y="1861205"/>
                  <a:ext cx="195024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600" b="1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1019694" y="435957"/>
                  <a:ext cx="2781411" cy="3189052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3568" y="2322750"/>
                <a:ext cx="1102837" cy="1102837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38731" y="4059489"/>
                <a:ext cx="726363" cy="40899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94146" y="4007241"/>
                <a:ext cx="601914" cy="422328"/>
              </a:xfrm>
              <a:prstGeom prst="rect">
                <a:avLst/>
              </a:prstGeom>
            </p:spPr>
          </p:pic>
        </p:grpSp>
        <p:sp>
          <p:nvSpPr>
            <p:cNvPr id="2" name="TextBox 1"/>
            <p:cNvSpPr txBox="1"/>
            <p:nvPr/>
          </p:nvSpPr>
          <p:spPr>
            <a:xfrm>
              <a:off x="4374453" y="2167908"/>
              <a:ext cx="368153" cy="309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B0F0"/>
                  </a:solidFill>
                  <a:latin typeface="TR2N" pitchFamily="2" charset="0"/>
                  <a:ea typeface="TR2N" pitchFamily="2" charset="0"/>
                </a:rPr>
                <a:t>pi</a:t>
              </a:r>
              <a:endParaRPr lang="en-US" sz="2000" dirty="0">
                <a:solidFill>
                  <a:srgbClr val="00B0F0"/>
                </a:solidFill>
                <a:latin typeface="TR2N" pitchFamily="2" charset="0"/>
                <a:ea typeface="TR2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08949" y="1295906"/>
              <a:ext cx="1336226" cy="309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38D22C"/>
                  </a:solidFill>
                  <a:latin typeface="TR2N" pitchFamily="2" charset="0"/>
                  <a:ea typeface="TR2N" pitchFamily="2" charset="0"/>
                </a:rPr>
                <a:t>Retro</a:t>
              </a:r>
              <a:endParaRPr lang="en-US" dirty="0">
                <a:solidFill>
                  <a:srgbClr val="38D22C"/>
                </a:solidFill>
                <a:latin typeface="TR2N" pitchFamily="2" charset="0"/>
                <a:ea typeface="TR2N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5400000">
              <a:off x="3292210" y="2001768"/>
              <a:ext cx="115690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DMG – JESSIE – USA</a:t>
              </a:r>
              <a:endParaRPr lang="en-US" sz="9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4817153" y="1706429"/>
              <a:ext cx="8817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THIS SIDE OUT</a:t>
              </a:r>
              <a:endParaRPr lang="en-US" sz="900" b="1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1903" y="310496"/>
            <a:ext cx="1842845" cy="1796304"/>
            <a:chOff x="2281903" y="310496"/>
            <a:chExt cx="1842845" cy="1796304"/>
          </a:xfrm>
        </p:grpSpPr>
        <p:grpSp>
          <p:nvGrpSpPr>
            <p:cNvPr id="25" name="Group 24"/>
            <p:cNvGrpSpPr/>
            <p:nvPr/>
          </p:nvGrpSpPr>
          <p:grpSpPr>
            <a:xfrm>
              <a:off x="2281903" y="310496"/>
              <a:ext cx="1842845" cy="1728216"/>
              <a:chOff x="7170575" y="780174"/>
              <a:chExt cx="1981058" cy="18288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74" t="-110" r="10380" b="6075"/>
              <a:stretch/>
            </p:blipFill>
            <p:spPr>
              <a:xfrm>
                <a:off x="7190538" y="780174"/>
                <a:ext cx="1952202" cy="1827373"/>
              </a:xfrm>
              <a:prstGeom prst="rect">
                <a:avLst/>
              </a:prstGeom>
            </p:spPr>
          </p:pic>
          <p:grpSp>
            <p:nvGrpSpPr>
              <p:cNvPr id="24" name="Group 23"/>
              <p:cNvGrpSpPr/>
              <p:nvPr/>
            </p:nvGrpSpPr>
            <p:grpSpPr>
              <a:xfrm>
                <a:off x="7170575" y="780175"/>
                <a:ext cx="1981058" cy="1828799"/>
                <a:chOff x="6315211" y="2814008"/>
                <a:chExt cx="1939875" cy="1733460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6329994" y="2814008"/>
                  <a:ext cx="1916384" cy="1733460"/>
                  <a:chOff x="6329994" y="2814008"/>
                  <a:chExt cx="1916384" cy="1733460"/>
                </a:xfrm>
              </p:grpSpPr>
              <p:pic>
                <p:nvPicPr>
                  <p:cNvPr id="7" name="Picture 6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29994" y="2815361"/>
                    <a:ext cx="1916384" cy="1732107"/>
                  </a:xfrm>
                  <a:prstGeom prst="rect">
                    <a:avLst/>
                  </a:prstGeom>
                </p:spPr>
              </p:pic>
              <p:sp>
                <p:nvSpPr>
                  <p:cNvPr id="11" name="Rectangle 10"/>
                  <p:cNvSpPr/>
                  <p:nvPr/>
                </p:nvSpPr>
                <p:spPr>
                  <a:xfrm>
                    <a:off x="6329994" y="2814008"/>
                    <a:ext cx="213419" cy="1732107"/>
                  </a:xfrm>
                  <a:prstGeom prst="rect">
                    <a:avLst/>
                  </a:prstGeom>
                  <a:solidFill>
                    <a:srgbClr val="8E8E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Razer Header Regular" panose="00000400000000000000" pitchFamily="2" charset="0"/>
                    </a:endParaRPr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8032959" y="2814008"/>
                    <a:ext cx="213419" cy="1732107"/>
                  </a:xfrm>
                  <a:prstGeom prst="rect">
                    <a:avLst/>
                  </a:prstGeom>
                  <a:solidFill>
                    <a:srgbClr val="8E8E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Razer Header Regular" panose="00000400000000000000" pitchFamily="2" charset="0"/>
                    </a:endParaRPr>
                  </a:p>
                </p:txBody>
              </p:sp>
            </p:grpSp>
            <p:sp>
              <p:nvSpPr>
                <p:cNvPr id="16" name="TextBox 15"/>
                <p:cNvSpPr txBox="1"/>
                <p:nvPr/>
              </p:nvSpPr>
              <p:spPr>
                <a:xfrm rot="16200000">
                  <a:off x="7648913" y="3563893"/>
                  <a:ext cx="98151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b="1" dirty="0" smtClean="0">
                      <a:latin typeface="DINPro-Black" panose="02000503030000020004" pitchFamily="50" charset="0"/>
                    </a:rPr>
                    <a:t>THIS </a:t>
                  </a:r>
                  <a:r>
                    <a:rPr lang="en-US" sz="900" dirty="0" smtClean="0">
                      <a:latin typeface="DINPro-Black" panose="02000503030000020004" pitchFamily="50" charset="0"/>
                    </a:rPr>
                    <a:t>SIDE</a:t>
                  </a:r>
                  <a:r>
                    <a:rPr lang="en-US" sz="900" b="1" dirty="0" smtClean="0">
                      <a:latin typeface="DINPro-Black" panose="02000503030000020004" pitchFamily="50" charset="0"/>
                    </a:rPr>
                    <a:t> OUT</a:t>
                  </a:r>
                  <a:endParaRPr lang="en-US" sz="900" b="1" dirty="0">
                    <a:latin typeface="DINPro-Black" panose="02000503030000020004" pitchFamily="50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5400000">
                  <a:off x="5717102" y="3557816"/>
                  <a:ext cx="1439204" cy="2429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latin typeface="DINPro-Black" panose="02000503030000020004" pitchFamily="50" charset="0"/>
                    </a:rPr>
                    <a:t>DMG – RETROPI – USA</a:t>
                  </a:r>
                  <a:endParaRPr lang="en-US" sz="900" dirty="0">
                    <a:latin typeface="DINPro-Black" panose="02000503030000020004" pitchFamily="50" charset="0"/>
                  </a:endParaRPr>
                </a:p>
              </p:txBody>
            </p:sp>
          </p:grpSp>
        </p:grp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709" y="1776305"/>
              <a:ext cx="301751" cy="228600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7166" y="1741040"/>
              <a:ext cx="703723" cy="365760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4300296" y="310496"/>
            <a:ext cx="1842845" cy="1796304"/>
            <a:chOff x="2281903" y="310496"/>
            <a:chExt cx="1842845" cy="1796304"/>
          </a:xfrm>
        </p:grpSpPr>
        <p:grpSp>
          <p:nvGrpSpPr>
            <p:cNvPr id="36" name="Group 35"/>
            <p:cNvGrpSpPr/>
            <p:nvPr/>
          </p:nvGrpSpPr>
          <p:grpSpPr>
            <a:xfrm>
              <a:off x="2281903" y="310496"/>
              <a:ext cx="1842845" cy="1728216"/>
              <a:chOff x="7170575" y="780174"/>
              <a:chExt cx="1981058" cy="1828800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74" t="-110" r="10380" b="6075"/>
              <a:stretch/>
            </p:blipFill>
            <p:spPr>
              <a:xfrm>
                <a:off x="7190538" y="780174"/>
                <a:ext cx="1952202" cy="1827373"/>
              </a:xfrm>
              <a:prstGeom prst="rect">
                <a:avLst/>
              </a:prstGeom>
            </p:spPr>
          </p:pic>
          <p:grpSp>
            <p:nvGrpSpPr>
              <p:cNvPr id="40" name="Group 39"/>
              <p:cNvGrpSpPr/>
              <p:nvPr/>
            </p:nvGrpSpPr>
            <p:grpSpPr>
              <a:xfrm>
                <a:off x="7170575" y="780175"/>
                <a:ext cx="1981058" cy="1828799"/>
                <a:chOff x="6315211" y="2814008"/>
                <a:chExt cx="1939875" cy="1733460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6329994" y="2814008"/>
                  <a:ext cx="1916384" cy="1733460"/>
                  <a:chOff x="6329994" y="2814008"/>
                  <a:chExt cx="1916384" cy="1733460"/>
                </a:xfrm>
              </p:grpSpPr>
              <p:pic>
                <p:nvPicPr>
                  <p:cNvPr id="44" name="Picture 43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29994" y="2815361"/>
                    <a:ext cx="1916384" cy="1732107"/>
                  </a:xfrm>
                  <a:prstGeom prst="rect">
                    <a:avLst/>
                  </a:prstGeom>
                </p:spPr>
              </p:pic>
              <p:sp>
                <p:nvSpPr>
                  <p:cNvPr id="45" name="Rectangle 44"/>
                  <p:cNvSpPr/>
                  <p:nvPr/>
                </p:nvSpPr>
                <p:spPr>
                  <a:xfrm>
                    <a:off x="6329994" y="2814008"/>
                    <a:ext cx="213419" cy="1732107"/>
                  </a:xfrm>
                  <a:prstGeom prst="rect">
                    <a:avLst/>
                  </a:prstGeom>
                  <a:solidFill>
                    <a:srgbClr val="8E8E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Razer Header Regular" panose="00000400000000000000" pitchFamily="2" charset="0"/>
                    </a:endParaRP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8032959" y="2814008"/>
                    <a:ext cx="213419" cy="1732107"/>
                  </a:xfrm>
                  <a:prstGeom prst="rect">
                    <a:avLst/>
                  </a:prstGeom>
                  <a:solidFill>
                    <a:srgbClr val="8E8E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Razer Header Regular" panose="00000400000000000000" pitchFamily="2" charset="0"/>
                    </a:endParaRPr>
                  </a:p>
                </p:txBody>
              </p:sp>
            </p:grpSp>
            <p:sp>
              <p:nvSpPr>
                <p:cNvPr id="42" name="TextBox 41"/>
                <p:cNvSpPr txBox="1"/>
                <p:nvPr/>
              </p:nvSpPr>
              <p:spPr>
                <a:xfrm rot="16200000">
                  <a:off x="7648913" y="3563893"/>
                  <a:ext cx="98151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b="1" dirty="0" smtClean="0">
                      <a:latin typeface="DINPro-Black" panose="02000503030000020004" pitchFamily="50" charset="0"/>
                    </a:rPr>
                    <a:t>THIS </a:t>
                  </a:r>
                  <a:r>
                    <a:rPr lang="en-US" sz="900" dirty="0" smtClean="0">
                      <a:latin typeface="DINPro-Black" panose="02000503030000020004" pitchFamily="50" charset="0"/>
                    </a:rPr>
                    <a:t>SIDE</a:t>
                  </a:r>
                  <a:r>
                    <a:rPr lang="en-US" sz="900" b="1" dirty="0" smtClean="0">
                      <a:latin typeface="DINPro-Black" panose="02000503030000020004" pitchFamily="50" charset="0"/>
                    </a:rPr>
                    <a:t> OUT</a:t>
                  </a:r>
                  <a:endParaRPr lang="en-US" sz="900" b="1" dirty="0">
                    <a:latin typeface="DINPro-Black" panose="02000503030000020004" pitchFamily="50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 rot="5400000">
                  <a:off x="5717102" y="3557816"/>
                  <a:ext cx="1439204" cy="2429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latin typeface="DINPro-Black" panose="02000503030000020004" pitchFamily="50" charset="0"/>
                    </a:rPr>
                    <a:t>DMG – RETROPI – USA</a:t>
                  </a:r>
                  <a:endParaRPr lang="en-US" sz="900" dirty="0">
                    <a:latin typeface="DINPro-Black" panose="02000503030000020004" pitchFamily="50" charset="0"/>
                  </a:endParaRPr>
                </a:p>
              </p:txBody>
            </p:sp>
          </p:grpSp>
        </p:grp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709" y="1776305"/>
              <a:ext cx="301751" cy="228600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7166" y="1741040"/>
              <a:ext cx="703723" cy="365760"/>
            </a:xfrm>
            <a:prstGeom prst="rect">
              <a:avLst/>
            </a:prstGeom>
          </p:spPr>
        </p:pic>
      </p:grpSp>
      <p:grpSp>
        <p:nvGrpSpPr>
          <p:cNvPr id="47" name="Group 46"/>
          <p:cNvGrpSpPr/>
          <p:nvPr/>
        </p:nvGrpSpPr>
        <p:grpSpPr>
          <a:xfrm>
            <a:off x="223273" y="2167883"/>
            <a:ext cx="1965960" cy="1841444"/>
            <a:chOff x="3755245" y="1269644"/>
            <a:chExt cx="1618176" cy="1425990"/>
          </a:xfrm>
        </p:grpSpPr>
        <p:grpSp>
          <p:nvGrpSpPr>
            <p:cNvPr id="48" name="Group 47"/>
            <p:cNvGrpSpPr/>
            <p:nvPr/>
          </p:nvGrpSpPr>
          <p:grpSpPr>
            <a:xfrm>
              <a:off x="3800363" y="1279435"/>
              <a:ext cx="1508760" cy="1335024"/>
              <a:chOff x="3800363" y="1279435"/>
              <a:chExt cx="3629245" cy="3189052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800363" y="1279435"/>
                <a:ext cx="3629245" cy="3189052"/>
                <a:chOff x="581325" y="435957"/>
                <a:chExt cx="3629245" cy="3189052"/>
              </a:xfrm>
            </p:grpSpPr>
            <p:pic>
              <p:nvPicPr>
                <p:cNvPr id="57" name="Picture 56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81325" y="435957"/>
                  <a:ext cx="3619610" cy="3189052"/>
                </a:xfrm>
                <a:prstGeom prst="rect">
                  <a:avLst/>
                </a:prstGeom>
              </p:spPr>
            </p:pic>
            <p:sp>
              <p:nvSpPr>
                <p:cNvPr id="58" name="Rectangle 57"/>
                <p:cNvSpPr/>
                <p:nvPr/>
              </p:nvSpPr>
              <p:spPr>
                <a:xfrm>
                  <a:off x="590960" y="435957"/>
                  <a:ext cx="419100" cy="3189052"/>
                </a:xfrm>
                <a:prstGeom prst="rect">
                  <a:avLst/>
                </a:prstGeom>
                <a:solidFill>
                  <a:srgbClr val="8E8E8E"/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3791470" y="435957"/>
                  <a:ext cx="419100" cy="3189052"/>
                </a:xfrm>
                <a:prstGeom prst="rect">
                  <a:avLst/>
                </a:prstGeom>
                <a:solidFill>
                  <a:srgbClr val="8E8E8E"/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 rot="5400000">
                  <a:off x="-174613" y="1861205"/>
                  <a:ext cx="195024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600" b="1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1019694" y="435957"/>
                  <a:ext cx="2781411" cy="3189052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3568" y="2322750"/>
                <a:ext cx="1102837" cy="1102837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38731" y="4059489"/>
                <a:ext cx="726363" cy="408998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94146" y="4007241"/>
                <a:ext cx="601914" cy="422328"/>
              </a:xfrm>
              <a:prstGeom prst="rect">
                <a:avLst/>
              </a:prstGeom>
            </p:spPr>
          </p:pic>
        </p:grpSp>
        <p:sp>
          <p:nvSpPr>
            <p:cNvPr id="49" name="TextBox 48"/>
            <p:cNvSpPr txBox="1"/>
            <p:nvPr/>
          </p:nvSpPr>
          <p:spPr>
            <a:xfrm>
              <a:off x="4194208" y="2141554"/>
              <a:ext cx="809565" cy="309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B0F0"/>
                  </a:solidFill>
                  <a:latin typeface="TR2N" pitchFamily="2" charset="0"/>
                  <a:ea typeface="TR2N" pitchFamily="2" charset="0"/>
                </a:rPr>
                <a:t>zero</a:t>
              </a:r>
              <a:endParaRPr lang="en-US" sz="2000" dirty="0">
                <a:solidFill>
                  <a:srgbClr val="00B0F0"/>
                </a:solidFill>
                <a:latin typeface="TR2N" pitchFamily="2" charset="0"/>
                <a:ea typeface="TR2N" pitchFamily="2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04654" y="1269644"/>
              <a:ext cx="1336226" cy="309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38D22C"/>
                  </a:solidFill>
                  <a:latin typeface="TR2N" pitchFamily="2" charset="0"/>
                  <a:ea typeface="TR2N" pitchFamily="2" charset="0"/>
                </a:rPr>
                <a:t>GAmeboy</a:t>
              </a:r>
              <a:endParaRPr lang="en-US" dirty="0">
                <a:solidFill>
                  <a:srgbClr val="38D22C"/>
                </a:solidFill>
                <a:latin typeface="TR2N" pitchFamily="2" charset="0"/>
                <a:ea typeface="TR2N" pitchFamily="2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rot="5400000">
              <a:off x="3292210" y="2001768"/>
              <a:ext cx="115690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DMG – JESSIE – USA</a:t>
              </a:r>
              <a:endParaRPr lang="en-US" sz="9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4817153" y="1706429"/>
              <a:ext cx="8817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THIS SIDE OUT</a:t>
              </a:r>
              <a:endParaRPr lang="en-US" sz="9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8270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DINPro-Black</vt:lpstr>
      <vt:lpstr>Razer Header Regular</vt:lpstr>
      <vt:lpstr>TR2N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Eickhoff</dc:creator>
  <cp:lastModifiedBy>Erik Eickhoff</cp:lastModifiedBy>
  <cp:revision>13</cp:revision>
  <cp:lastPrinted>2016-04-25T22:04:46Z</cp:lastPrinted>
  <dcterms:created xsi:type="dcterms:W3CDTF">2016-04-25T21:35:13Z</dcterms:created>
  <dcterms:modified xsi:type="dcterms:W3CDTF">2016-05-03T03:34:50Z</dcterms:modified>
</cp:coreProperties>
</file>